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6"/>
  </p:notesMasterIdLst>
  <p:handoutMasterIdLst>
    <p:handoutMasterId r:id="rId77"/>
  </p:handoutMasterIdLst>
  <p:sldIdLst>
    <p:sldId id="591" r:id="rId2"/>
    <p:sldId id="592" r:id="rId3"/>
    <p:sldId id="593" r:id="rId4"/>
    <p:sldId id="538" r:id="rId5"/>
    <p:sldId id="258" r:id="rId6"/>
    <p:sldId id="569" r:id="rId7"/>
    <p:sldId id="489" r:id="rId8"/>
    <p:sldId id="515" r:id="rId9"/>
    <p:sldId id="539" r:id="rId10"/>
    <p:sldId id="520" r:id="rId11"/>
    <p:sldId id="494" r:id="rId12"/>
    <p:sldId id="541" r:id="rId13"/>
    <p:sldId id="547" r:id="rId14"/>
    <p:sldId id="441" r:id="rId15"/>
    <p:sldId id="585" r:id="rId16"/>
    <p:sldId id="584" r:id="rId17"/>
    <p:sldId id="570" r:id="rId18"/>
    <p:sldId id="543" r:id="rId19"/>
    <p:sldId id="556" r:id="rId20"/>
    <p:sldId id="493" r:id="rId21"/>
    <p:sldId id="544" r:id="rId22"/>
    <p:sldId id="557" r:id="rId23"/>
    <p:sldId id="546" r:id="rId24"/>
    <p:sldId id="453" r:id="rId25"/>
    <p:sldId id="586" r:id="rId26"/>
    <p:sldId id="587" r:id="rId27"/>
    <p:sldId id="549" r:id="rId28"/>
    <p:sldId id="551" r:id="rId29"/>
    <p:sldId id="490" r:id="rId30"/>
    <p:sldId id="447" r:id="rId31"/>
    <p:sldId id="452" r:id="rId32"/>
    <p:sldId id="571" r:id="rId33"/>
    <p:sldId id="550" r:id="rId34"/>
    <p:sldId id="481" r:id="rId35"/>
    <p:sldId id="572" r:id="rId36"/>
    <p:sldId id="578" r:id="rId37"/>
    <p:sldId id="579" r:id="rId38"/>
    <p:sldId id="580" r:id="rId39"/>
    <p:sldId id="581" r:id="rId40"/>
    <p:sldId id="573" r:id="rId41"/>
    <p:sldId id="436" r:id="rId42"/>
    <p:sldId id="458" r:id="rId43"/>
    <p:sldId id="588" r:id="rId44"/>
    <p:sldId id="597" r:id="rId45"/>
    <p:sldId id="598" r:id="rId46"/>
    <p:sldId id="599" r:id="rId47"/>
    <p:sldId id="594" r:id="rId48"/>
    <p:sldId id="574" r:id="rId49"/>
    <p:sldId id="521" r:id="rId50"/>
    <p:sldId id="590" r:id="rId51"/>
    <p:sldId id="529" r:id="rId52"/>
    <p:sldId id="552" r:id="rId53"/>
    <p:sldId id="459" r:id="rId54"/>
    <p:sldId id="491" r:id="rId55"/>
    <p:sldId id="562" r:id="rId56"/>
    <p:sldId id="460" r:id="rId57"/>
    <p:sldId id="463" r:id="rId58"/>
    <p:sldId id="575" r:id="rId59"/>
    <p:sldId id="461" r:id="rId60"/>
    <p:sldId id="553" r:id="rId61"/>
    <p:sldId id="522" r:id="rId62"/>
    <p:sldId id="523" r:id="rId63"/>
    <p:sldId id="530" r:id="rId64"/>
    <p:sldId id="535" r:id="rId65"/>
    <p:sldId id="582" r:id="rId66"/>
    <p:sldId id="576" r:id="rId67"/>
    <p:sldId id="583" r:id="rId68"/>
    <p:sldId id="527" r:id="rId69"/>
    <p:sldId id="577" r:id="rId70"/>
    <p:sldId id="528" r:id="rId71"/>
    <p:sldId id="595" r:id="rId72"/>
    <p:sldId id="596" r:id="rId73"/>
    <p:sldId id="531" r:id="rId74"/>
    <p:sldId id="533" r:id="rId75"/>
  </p:sldIdLst>
  <p:sldSz cx="12192000" cy="6858000"/>
  <p:notesSz cx="7315200" cy="9601200"/>
  <p:custDataLst>
    <p:tags r:id="rId7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80567" autoAdjust="0"/>
  </p:normalViewPr>
  <p:slideViewPr>
    <p:cSldViewPr>
      <p:cViewPr varScale="1">
        <p:scale>
          <a:sx n="68" d="100"/>
          <a:sy n="68" d="100"/>
        </p:scale>
        <p:origin x="1493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17.w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4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3.png"/><Relationship Id="rId5" Type="http://schemas.openxmlformats.org/officeDocument/2006/relationships/tags" Target="../tags/tag10.xml"/><Relationship Id="rId10" Type="http://schemas.openxmlformats.org/officeDocument/2006/relationships/image" Target="../media/image37.png"/><Relationship Id="rId4" Type="http://schemas.openxmlformats.org/officeDocument/2006/relationships/tags" Target="../tags/tag9.xml"/><Relationship Id="rId9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4.xml"/><Relationship Id="rId7" Type="http://schemas.openxmlformats.org/officeDocument/2006/relationships/image" Target="../media/image3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tags" Target="../tags/tag16.xml"/><Relationship Id="rId10" Type="http://schemas.openxmlformats.org/officeDocument/2006/relationships/image" Target="../media/image33.png"/><Relationship Id="rId4" Type="http://schemas.openxmlformats.org/officeDocument/2006/relationships/tags" Target="../tags/tag15.xml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9.xml"/><Relationship Id="rId7" Type="http://schemas.openxmlformats.org/officeDocument/2006/relationships/image" Target="../media/image3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22.xml"/><Relationship Id="rId16" Type="http://schemas.openxmlformats.org/officeDocument/2006/relationships/image" Target="../media/image60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5.png"/><Relationship Id="rId5" Type="http://schemas.openxmlformats.org/officeDocument/2006/relationships/tags" Target="../tags/tag25.xml"/><Relationship Id="rId15" Type="http://schemas.openxmlformats.org/officeDocument/2006/relationships/image" Target="../media/image59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31.xml"/><Relationship Id="rId7" Type="http://schemas.openxmlformats.org/officeDocument/2006/relationships/image" Target="../media/image3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33.xml"/><Relationship Id="rId10" Type="http://schemas.openxmlformats.org/officeDocument/2006/relationships/image" Target="../media/image71.png"/><Relationship Id="rId4" Type="http://schemas.openxmlformats.org/officeDocument/2006/relationships/tags" Target="../tags/tag32.xml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 …</a:t>
            </a:r>
          </a:p>
        </p:txBody>
      </p:sp>
      <p:pic>
        <p:nvPicPr>
          <p:cNvPr id="4" name="Picture 3" descr="Screen Shot 2014-01-27 at 11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17" y="1219200"/>
            <a:ext cx="7284767" cy="55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89066" y="6488668"/>
            <a:ext cx="240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/>
                <a:cs typeface="Calibri"/>
              </a:rPr>
              <a:t>TechCrunch</a:t>
            </a:r>
            <a:r>
              <a:rPr lang="en-US" dirty="0">
                <a:latin typeface="Calibri"/>
                <a:cs typeface="Calibri"/>
              </a:rPr>
              <a:t>, 2014/1/25</a:t>
            </a:r>
          </a:p>
        </p:txBody>
      </p:sp>
    </p:spTree>
    <p:extLst>
      <p:ext uri="{BB962C8B-B14F-4D97-AF65-F5344CB8AC3E}">
        <p14:creationId xmlns:p14="http://schemas.microsoft.com/office/powerpoint/2010/main" val="9253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 …</a:t>
            </a:r>
          </a:p>
        </p:txBody>
      </p:sp>
      <p:pic>
        <p:nvPicPr>
          <p:cNvPr id="4" name="Picture 3" descr="Screen Shot 2014-01-28 at 12.01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51912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8352" y="6488668"/>
            <a:ext cx="198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Wired, 2013/12/12</a:t>
            </a:r>
          </a:p>
        </p:txBody>
      </p:sp>
    </p:spTree>
    <p:extLst>
      <p:ext uri="{BB962C8B-B14F-4D97-AF65-F5344CB8AC3E}">
        <p14:creationId xmlns:p14="http://schemas.microsoft.com/office/powerpoint/2010/main" val="79547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1-28 at 12.39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70869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8352" y="6488668"/>
            <a:ext cx="198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Wired, 2014/01/16</a:t>
            </a:r>
          </a:p>
        </p:txBody>
      </p:sp>
    </p:spTree>
    <p:extLst>
      <p:ext uri="{BB962C8B-B14F-4D97-AF65-F5344CB8AC3E}">
        <p14:creationId xmlns:p14="http://schemas.microsoft.com/office/powerpoint/2010/main" val="1466328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/>
              <a:t>Artificial </a:t>
            </a:r>
            <a:r>
              <a:rPr lang="en-US" dirty="0"/>
              <a:t>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38955</TotalTime>
  <Words>2659</Words>
  <Application>Microsoft Office PowerPoint</Application>
  <PresentationFormat>Widescreen</PresentationFormat>
  <Paragraphs>625</Paragraphs>
  <Slides>74</Slides>
  <Notes>13</Notes>
  <HiddenSlides>5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Symbol</vt:lpstr>
      <vt:lpstr>Times New Roman</vt:lpstr>
      <vt:lpstr>Wingdings</vt:lpstr>
      <vt:lpstr>dan-berkeley-nlp-v1</vt:lpstr>
      <vt:lpstr>AI in the news …</vt:lpstr>
      <vt:lpstr>AI in the news …</vt:lpstr>
      <vt:lpstr>PowerPoint Presentation</vt:lpstr>
      <vt:lpstr>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iman dehzangi</cp:lastModifiedBy>
  <cp:revision>2264</cp:revision>
  <cp:lastPrinted>2014-01-28T19:38:34Z</cp:lastPrinted>
  <dcterms:created xsi:type="dcterms:W3CDTF">2004-08-27T04:16:05Z</dcterms:created>
  <dcterms:modified xsi:type="dcterms:W3CDTF">2018-09-27T18:46:28Z</dcterms:modified>
</cp:coreProperties>
</file>